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4484A-AE78-4B0E-8281-11E22E1436AF}" type="datetimeFigureOut">
              <a:rPr lang="nl-NL" smtClean="0"/>
              <a:t>7-11-2017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9D346-8CDA-4DF1-A156-CAC2CE21AA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65976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4484A-AE78-4B0E-8281-11E22E1436AF}" type="datetimeFigureOut">
              <a:rPr lang="nl-NL" smtClean="0"/>
              <a:t>7-11-2017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9D346-8CDA-4DF1-A156-CAC2CE21AA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95370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4484A-AE78-4B0E-8281-11E22E1436AF}" type="datetimeFigureOut">
              <a:rPr lang="nl-NL" smtClean="0"/>
              <a:t>7-11-2017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9D346-8CDA-4DF1-A156-CAC2CE21AA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93075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4484A-AE78-4B0E-8281-11E22E1436AF}" type="datetimeFigureOut">
              <a:rPr lang="nl-NL" smtClean="0"/>
              <a:t>7-11-2017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9D346-8CDA-4DF1-A156-CAC2CE21AA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49752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4484A-AE78-4B0E-8281-11E22E1436AF}" type="datetimeFigureOut">
              <a:rPr lang="nl-NL" smtClean="0"/>
              <a:t>7-11-2017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9D346-8CDA-4DF1-A156-CAC2CE21AA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87588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4484A-AE78-4B0E-8281-11E22E1436AF}" type="datetimeFigureOut">
              <a:rPr lang="nl-NL" smtClean="0"/>
              <a:t>7-11-2017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9D346-8CDA-4DF1-A156-CAC2CE21AA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93602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4484A-AE78-4B0E-8281-11E22E1436AF}" type="datetimeFigureOut">
              <a:rPr lang="nl-NL" smtClean="0"/>
              <a:t>7-11-2017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9D346-8CDA-4DF1-A156-CAC2CE21AA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98112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4484A-AE78-4B0E-8281-11E22E1436AF}" type="datetimeFigureOut">
              <a:rPr lang="nl-NL" smtClean="0"/>
              <a:t>7-11-2017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9D346-8CDA-4DF1-A156-CAC2CE21AA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7054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4484A-AE78-4B0E-8281-11E22E1436AF}" type="datetimeFigureOut">
              <a:rPr lang="nl-NL" smtClean="0"/>
              <a:t>7-11-2017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9D346-8CDA-4DF1-A156-CAC2CE21AA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08424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4484A-AE78-4B0E-8281-11E22E1436AF}" type="datetimeFigureOut">
              <a:rPr lang="nl-NL" smtClean="0"/>
              <a:t>7-11-2017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9D346-8CDA-4DF1-A156-CAC2CE21AA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5016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4484A-AE78-4B0E-8281-11E22E1436AF}" type="datetimeFigureOut">
              <a:rPr lang="nl-NL" smtClean="0"/>
              <a:t>7-11-2017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9D346-8CDA-4DF1-A156-CAC2CE21AA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7345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4484A-AE78-4B0E-8281-11E22E1436AF}" type="datetimeFigureOut">
              <a:rPr lang="nl-NL" smtClean="0"/>
              <a:t>7-11-2017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19D346-8CDA-4DF1-A156-CAC2CE21AA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85555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b="1" dirty="0" smtClean="0">
                <a:solidFill>
                  <a:schemeClr val="tx2"/>
                </a:solidFill>
              </a:rPr>
              <a:t>Overige zoogdieren</a:t>
            </a:r>
            <a:endParaRPr lang="nl-NL" b="1" dirty="0">
              <a:solidFill>
                <a:schemeClr val="tx2"/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Week 2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3500" y="4000500"/>
            <a:ext cx="95250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1803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>
                <a:solidFill>
                  <a:schemeClr val="tx2"/>
                </a:solidFill>
              </a:rPr>
              <a:t>Wat gaan we vandaag doen?</a:t>
            </a:r>
            <a:endParaRPr lang="nl-NL" b="1" dirty="0">
              <a:solidFill>
                <a:schemeClr val="tx2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Laatste presentatie</a:t>
            </a:r>
          </a:p>
          <a:p>
            <a:r>
              <a:rPr lang="nl-NL" dirty="0" smtClean="0"/>
              <a:t>Rassenkennis oefenen</a:t>
            </a:r>
          </a:p>
          <a:p>
            <a:r>
              <a:rPr lang="nl-NL" dirty="0" err="1" smtClean="0"/>
              <a:t>Kahoot</a:t>
            </a:r>
            <a:endParaRPr lang="nl-NL" dirty="0" smtClean="0"/>
          </a:p>
          <a:p>
            <a:r>
              <a:rPr lang="nl-NL" dirty="0" smtClean="0"/>
              <a:t>Introductie opdracht </a:t>
            </a:r>
            <a:r>
              <a:rPr lang="nl-NL" dirty="0" smtClean="0">
                <a:sym typeface="Wingdings" panose="05000000000000000000" pitchFamily="2" charset="2"/>
              </a:rPr>
              <a:t> </a:t>
            </a:r>
            <a:r>
              <a:rPr lang="nl-NL" dirty="0" smtClean="0"/>
              <a:t>Gedrag en Welzijn bij overige Zoogdieren</a:t>
            </a:r>
          </a:p>
          <a:p>
            <a:r>
              <a:rPr lang="nl-NL" dirty="0" smtClean="0"/>
              <a:t>Morgen: werken aan de opdracht</a:t>
            </a:r>
          </a:p>
          <a:p>
            <a:pPr marL="457200" lvl="1" indent="0">
              <a:buNone/>
            </a:pPr>
            <a:endParaRPr lang="nl-NL" dirty="0" smtClean="0"/>
          </a:p>
          <a:p>
            <a:pPr lvl="1"/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3401189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>
                <a:solidFill>
                  <a:schemeClr val="tx2"/>
                </a:solidFill>
              </a:rPr>
              <a:t>Gedrag en Welzijn overige zoogdieren</a:t>
            </a:r>
            <a:endParaRPr lang="nl-NL" b="1" dirty="0">
              <a:solidFill>
                <a:schemeClr val="tx2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nl-NL" b="1" u="sng" dirty="0" smtClean="0"/>
              <a:t>Breng voor de diergroepen in kaart: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Gedragskenmerken van de </a:t>
            </a:r>
            <a:r>
              <a:rPr lang="nl-NL" dirty="0" smtClean="0"/>
              <a:t>diergroep</a:t>
            </a:r>
            <a:r>
              <a:rPr lang="nl-NL" dirty="0" smtClean="0"/>
              <a:t>, vertel iets over:</a:t>
            </a:r>
          </a:p>
          <a:p>
            <a:pPr marL="971550" lvl="1" indent="-514350">
              <a:buFont typeface="+mj-lt"/>
              <a:buAutoNum type="arabicPeriod"/>
            </a:pPr>
            <a:r>
              <a:rPr lang="nl-NL" dirty="0" smtClean="0"/>
              <a:t>Lichaamstaal (indien mogelijk)</a:t>
            </a:r>
          </a:p>
          <a:p>
            <a:pPr marL="971550" lvl="1" indent="-514350">
              <a:buFont typeface="+mj-lt"/>
              <a:buAutoNum type="arabicPeriod"/>
            </a:pPr>
            <a:r>
              <a:rPr lang="nl-NL" dirty="0" smtClean="0"/>
              <a:t>Sociaal gedrag</a:t>
            </a:r>
          </a:p>
          <a:p>
            <a:pPr marL="971550" lvl="1" indent="-514350">
              <a:buFont typeface="+mj-lt"/>
              <a:buAutoNum type="arabicPeriod"/>
            </a:pPr>
            <a:r>
              <a:rPr lang="nl-NL" dirty="0" smtClean="0"/>
              <a:t>Foerageer gedrag</a:t>
            </a:r>
          </a:p>
          <a:p>
            <a:pPr marL="971550" lvl="1" indent="-514350">
              <a:buFont typeface="+mj-lt"/>
              <a:buAutoNum type="arabicPeriod"/>
            </a:pPr>
            <a:r>
              <a:rPr lang="nl-NL" dirty="0" smtClean="0"/>
              <a:t>Dagritme (slapen en activiteit)</a:t>
            </a:r>
          </a:p>
          <a:p>
            <a:pPr marL="971550" lvl="1" indent="-514350">
              <a:buFont typeface="+mj-lt"/>
              <a:buAutoNum type="arabicPeriod"/>
            </a:pPr>
            <a:r>
              <a:rPr lang="nl-NL" dirty="0" smtClean="0"/>
              <a:t>Voortplantingsgedrag</a:t>
            </a:r>
          </a:p>
          <a:p>
            <a:pPr marL="971550" lvl="1" indent="-514350">
              <a:buFont typeface="+mj-lt"/>
              <a:buAutoNum type="arabicPeriod"/>
            </a:pPr>
            <a:r>
              <a:rPr lang="nl-NL" dirty="0" smtClean="0"/>
              <a:t>Territoriumgedrag</a:t>
            </a:r>
          </a:p>
          <a:p>
            <a:pPr marL="971550" lvl="1" indent="-514350">
              <a:buFont typeface="+mj-lt"/>
              <a:buAutoNum type="arabicPeriod"/>
            </a:pPr>
            <a:r>
              <a:rPr lang="nl-NL" dirty="0" smtClean="0"/>
              <a:t>Afwijkend gedrag (indien bekend)</a:t>
            </a:r>
          </a:p>
          <a:p>
            <a:pPr marL="1428750" lvl="2" indent="-514350">
              <a:buFont typeface="+mj-lt"/>
              <a:buAutoNum type="arabicPeriod"/>
            </a:pPr>
            <a:r>
              <a:rPr lang="nl-NL" dirty="0" smtClean="0"/>
              <a:t>Ambivalent gedrag</a:t>
            </a:r>
          </a:p>
          <a:p>
            <a:pPr marL="1428750" lvl="2" indent="-514350">
              <a:buFont typeface="+mj-lt"/>
              <a:buAutoNum type="arabicPeriod"/>
            </a:pPr>
            <a:r>
              <a:rPr lang="nl-NL" dirty="0" smtClean="0"/>
              <a:t>Oversprong gedrag</a:t>
            </a:r>
          </a:p>
          <a:p>
            <a:pPr marL="1428750" lvl="2" indent="-514350">
              <a:buFont typeface="+mj-lt"/>
              <a:buAutoNum type="arabicPeriod"/>
            </a:pPr>
            <a:r>
              <a:rPr lang="nl-NL" dirty="0" err="1" smtClean="0"/>
              <a:t>Omgericht</a:t>
            </a:r>
            <a:r>
              <a:rPr lang="nl-NL" dirty="0" smtClean="0"/>
              <a:t> gedrag</a:t>
            </a:r>
          </a:p>
          <a:p>
            <a:pPr marL="971550" lvl="1" indent="-514350">
              <a:buFont typeface="+mj-lt"/>
              <a:buAutoNum type="arabicPeriod"/>
            </a:pPr>
            <a:r>
              <a:rPr lang="nl-NL" dirty="0" smtClean="0"/>
              <a:t>Gedragsparameters voor het meten van welzijn bij die diergroep (dus hoe meet je hun welzijn?)</a:t>
            </a:r>
          </a:p>
          <a:p>
            <a:pPr marL="971550" lvl="1" indent="-514350">
              <a:buFont typeface="+mj-lt"/>
              <a:buAutoNum type="arabicPeriod"/>
            </a:pPr>
            <a:r>
              <a:rPr lang="nl-NL" dirty="0" smtClean="0"/>
              <a:t>Meest voorkomende welzijnsproblemen binnen deze diergroep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Presenteer dit volgende week aan de klas</a:t>
            </a:r>
          </a:p>
        </p:txBody>
      </p:sp>
    </p:spTree>
    <p:extLst>
      <p:ext uri="{BB962C8B-B14F-4D97-AF65-F5344CB8AC3E}">
        <p14:creationId xmlns:p14="http://schemas.microsoft.com/office/powerpoint/2010/main" val="31791598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>
                <a:solidFill>
                  <a:schemeClr val="tx2"/>
                </a:solidFill>
              </a:rPr>
              <a:t>Diergroepen</a:t>
            </a:r>
            <a:endParaRPr lang="nl-NL" b="1" dirty="0">
              <a:solidFill>
                <a:schemeClr val="tx2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Konijnen</a:t>
            </a:r>
          </a:p>
          <a:p>
            <a:r>
              <a:rPr lang="nl-NL" dirty="0" smtClean="0"/>
              <a:t>Paarden en ezels</a:t>
            </a:r>
          </a:p>
          <a:p>
            <a:r>
              <a:rPr lang="nl-NL" dirty="0" smtClean="0"/>
              <a:t>Varkens en koeien</a:t>
            </a:r>
          </a:p>
          <a:p>
            <a:r>
              <a:rPr lang="nl-NL" dirty="0" smtClean="0"/>
              <a:t>Cavia’s en overige kleine knagers</a:t>
            </a:r>
          </a:p>
          <a:p>
            <a:r>
              <a:rPr lang="nl-NL" dirty="0" smtClean="0"/>
              <a:t>Schapen en geiten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8917662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126</Words>
  <Application>Microsoft Office PowerPoint</Application>
  <PresentationFormat>Breedbeeld</PresentationFormat>
  <Paragraphs>30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Wingdings</vt:lpstr>
      <vt:lpstr>Kantoorthema</vt:lpstr>
      <vt:lpstr>Overige zoogdieren</vt:lpstr>
      <vt:lpstr>Wat gaan we vandaag doen?</vt:lpstr>
      <vt:lpstr>Gedrag en Welzijn overige zoogdieren</vt:lpstr>
      <vt:lpstr>Diergroepen</vt:lpstr>
    </vt:vector>
  </TitlesOfParts>
  <Company>AOC Oost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Overige zoogdieren</dc:title>
  <dc:creator>Weijden, Yorike van der</dc:creator>
  <cp:lastModifiedBy>Weijden, Yorike van der</cp:lastModifiedBy>
  <cp:revision>5</cp:revision>
  <dcterms:created xsi:type="dcterms:W3CDTF">2017-11-06T13:55:13Z</dcterms:created>
  <dcterms:modified xsi:type="dcterms:W3CDTF">2017-11-07T11:43:04Z</dcterms:modified>
</cp:coreProperties>
</file>